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57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70" r:id="rId16"/>
    <p:sldId id="271" r:id="rId17"/>
    <p:sldId id="272" r:id="rId18"/>
    <p:sldId id="273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90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D335F-C6F2-4715-B407-F301538E9C85}" type="datetimeFigureOut">
              <a:rPr lang="nl-NL" smtClean="0"/>
              <a:t>31-1-2013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44F0-DA58-4F33-9962-A2DCF2024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354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44F0-DA58-4F33-9962-A2DCF202422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597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44F0-DA58-4F33-9962-A2DCF202422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5807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44F0-DA58-4F33-9962-A2DCF2024229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5428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44F0-DA58-4F33-9962-A2DCF2024229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971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44F0-DA58-4F33-9962-A2DCF2024229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0969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44F0-DA58-4F33-9962-A2DCF2024229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221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44F0-DA58-4F33-9962-A2DCF2024229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002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44F0-DA58-4F33-9962-A2DCF2024229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0327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44F0-DA58-4F33-9962-A2DCF2024229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8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44F0-DA58-4F33-9962-A2DCF2024229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0069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44F0-DA58-4F33-9962-A2DCF2024229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4399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44F0-DA58-4F33-9962-A2DCF202422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9567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44F0-DA58-4F33-9962-A2DCF2024229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059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44F0-DA58-4F33-9962-A2DCF2024229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200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44F0-DA58-4F33-9962-A2DCF202422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2360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44F0-DA58-4F33-9962-A2DCF202422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0817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44F0-DA58-4F33-9962-A2DCF202422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518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44F0-DA58-4F33-9962-A2DCF202422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039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44F0-DA58-4F33-9962-A2DCF202422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2110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44F0-DA58-4F33-9962-A2DCF202422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479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44F0-DA58-4F33-9962-A2DCF202422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649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9D78-84F5-4966-8A9E-F3985D8A41DC}" type="datetimeFigureOut">
              <a:rPr lang="nl-NL" smtClean="0"/>
              <a:t>31-1-2013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7DCE-31D2-46AA-BD44-327FBCEF51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29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9D78-84F5-4966-8A9E-F3985D8A41DC}" type="datetimeFigureOut">
              <a:rPr lang="nl-NL" smtClean="0"/>
              <a:t>31-1-2013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7DCE-31D2-46AA-BD44-327FBCEF51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15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9D78-84F5-4966-8A9E-F3985D8A41DC}" type="datetimeFigureOut">
              <a:rPr lang="nl-NL" smtClean="0"/>
              <a:t>31-1-2013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7DCE-31D2-46AA-BD44-327FBCEF51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989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9D78-84F5-4966-8A9E-F3985D8A41DC}" type="datetimeFigureOut">
              <a:rPr lang="nl-NL" smtClean="0"/>
              <a:t>31-1-2013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7DCE-31D2-46AA-BD44-327FBCEF51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26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9D78-84F5-4966-8A9E-F3985D8A41DC}" type="datetimeFigureOut">
              <a:rPr lang="nl-NL" smtClean="0"/>
              <a:t>31-1-2013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7DCE-31D2-46AA-BD44-327FBCEF51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559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9D78-84F5-4966-8A9E-F3985D8A41DC}" type="datetimeFigureOut">
              <a:rPr lang="nl-NL" smtClean="0"/>
              <a:t>31-1-2013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7DCE-31D2-46AA-BD44-327FBCEF51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804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9D78-84F5-4966-8A9E-F3985D8A41DC}" type="datetimeFigureOut">
              <a:rPr lang="nl-NL" smtClean="0"/>
              <a:t>31-1-2013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7DCE-31D2-46AA-BD44-327FBCEF51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353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9D78-84F5-4966-8A9E-F3985D8A41DC}" type="datetimeFigureOut">
              <a:rPr lang="nl-NL" smtClean="0"/>
              <a:t>31-1-2013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7DCE-31D2-46AA-BD44-327FBCEF51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373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9D78-84F5-4966-8A9E-F3985D8A41DC}" type="datetimeFigureOut">
              <a:rPr lang="nl-NL" smtClean="0"/>
              <a:t>31-1-2013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7DCE-31D2-46AA-BD44-327FBCEF51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214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9D78-84F5-4966-8A9E-F3985D8A41DC}" type="datetimeFigureOut">
              <a:rPr lang="nl-NL" smtClean="0"/>
              <a:t>31-1-2013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7DCE-31D2-46AA-BD44-327FBCEF51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49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9D78-84F5-4966-8A9E-F3985D8A41DC}" type="datetimeFigureOut">
              <a:rPr lang="nl-NL" smtClean="0"/>
              <a:t>31-1-2013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7DCE-31D2-46AA-BD44-327FBCEF51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241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59D78-84F5-4966-8A9E-F3985D8A41DC}" type="datetimeFigureOut">
              <a:rPr lang="nl-NL" smtClean="0"/>
              <a:t>31-1-2013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07DCE-31D2-46AA-BD44-327FBCEF51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7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339752" y="1340768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Lassen vormen vervormen</a:t>
            </a:r>
          </a:p>
          <a:p>
            <a:endParaRPr lang="nl-NL" dirty="0" smtClean="0"/>
          </a:p>
          <a:p>
            <a:r>
              <a:rPr lang="nl-NL" dirty="0" smtClean="0"/>
              <a:t>Krimp</a:t>
            </a:r>
          </a:p>
          <a:p>
            <a:endParaRPr lang="nl-NL" dirty="0"/>
          </a:p>
          <a:p>
            <a:r>
              <a:rPr lang="nl-NL" dirty="0" smtClean="0"/>
              <a:t>Voorbeelden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468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Mijn documenten\01 My Files\01 My Documents\01 LESSEN_GCG\03 techniek\Boek het onderhouden van mechanische onderdelen !!\Machine onderhoud en reparatie GOED GEBRUIKEN!!!\extra info\lassen\Nieuwe map\scan\plaatjes\blz 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6200"/>
            <a:ext cx="31527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627784" y="2606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Plaat verstevigen</a:t>
            </a:r>
            <a:endParaRPr lang="nl-NL" dirty="0"/>
          </a:p>
        </p:txBody>
      </p:sp>
      <p:pic>
        <p:nvPicPr>
          <p:cNvPr id="9219" name="Picture 3" descr="D:\Mijn documenten\01 My Files\01 My Documents\01 LESSEN_GCG\03 techniek\Boek het onderhouden van mechanische onderdelen !!\Machine onderhoud en reparatie GOED GEBRUIKEN!!!\extra info\lassen\Nieuwe map\scan\plaatjes\blz 10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52" y="629980"/>
            <a:ext cx="2286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Mijn documenten\01 My Files\01 My Documents\01 LESSEN_GCG\03 techniek\Boek het onderhouden van mechanische onderdelen !!\Machine onderhoud en reparatie GOED GEBRUIKEN!!!\extra info\lassen\Nieuwe map\scan\plaatjes\blz 10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99662"/>
            <a:ext cx="2779888" cy="215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Mijn documenten\01 My Files\01 My Documents\01 LESSEN_GCG\03 techniek\Boek het onderhouden van mechanische onderdelen !!\Machine onderhoud en reparatie GOED GEBRUIKEN!!!\extra info\lassen\Nieuwe map\scan\plaatjes\blz 9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052" y="3645024"/>
            <a:ext cx="23622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Mijn documenten\01 My Files\01 My Documents\01 LESSEN_GCG\03 techniek\Boek het onderhouden van mechanische onderdelen !!\Machine onderhoud en reparatie GOED GEBRUIKEN!!!\extra info\lassen\Nieuwe map\scan\plaatjes\blz 9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40286"/>
            <a:ext cx="25336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26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Mijn documenten\01 My Files\01 My Documents\01 LESSEN_GCG\03 techniek\Boek het onderhouden van mechanische onderdelen !!\Machine onderhoud en reparatie GOED GEBRUIKEN!!!\extra info\lassen\Nieuwe map\scan\plaatjes\blz 9f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" y="0"/>
            <a:ext cx="34099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Mijn documenten\01 My Files\01 My Documents\01 LESSEN_GCG\03 techniek\Boek het onderhouden van mechanische onderdelen !!\Machine onderhoud en reparatie GOED GEBRUIKEN!!!\extra info\lassen\Nieuwe map\scan\plaatjes\blz 9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0074"/>
            <a:ext cx="28575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Mijn documenten\01 My Files\01 My Documents\01 LESSEN_GCG\03 techniek\Boek het onderhouden van mechanische onderdelen !!\Machine onderhoud en reparatie GOED GEBRUIKEN!!!\extra info\lassen\Nieuwe map\scan\plaatjes\blz 9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20688"/>
            <a:ext cx="280987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D:\Mijn documenten\01 My Files\01 My Documents\01 LESSEN_GCG\03 techniek\Boek het onderhouden van mechanische onderdelen !!\Machine onderhoud en reparatie GOED GEBRUIKEN!!!\extra info\lassen\Nieuwe map\scan\plaatjes\blz 10 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2771775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D:\Mijn documenten\01 My Files\01 My Documents\01 LESSEN_GCG\03 techniek\Boek het onderhouden van mechanische onderdelen !!\Machine onderhoud en reparatie GOED GEBRUIKEN!!!\extra info\lassen\Nieuwe map\scan\plaatjes\blz 10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456" y="3469580"/>
            <a:ext cx="29718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06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563888" y="40466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Balk verstevigen</a:t>
            </a:r>
            <a:endParaRPr lang="nl-NL" dirty="0"/>
          </a:p>
        </p:txBody>
      </p:sp>
      <p:pic>
        <p:nvPicPr>
          <p:cNvPr id="11266" name="Picture 2" descr="D:\Mijn documenten\01 My Files\01 My Documents\01 LESSEN_GCG\03 techniek\Boek het onderhouden van mechanische onderdelen !!\Machine onderhoud en reparatie GOED GEBRUIKEN!!!\extra info\lassen\Nieuwe map\scan\plaatjes\blz 1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287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Mijn documenten\01 My Files\01 My Documents\01 LESSEN_GCG\03 techniek\Boek het onderhouden van mechanische onderdelen !!\Machine onderhoud en reparatie GOED GEBRUIKEN!!!\extra info\lassen\Nieuwe map\scan\plaatjes\blz 19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00" y="1270298"/>
            <a:ext cx="21621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Mijn documenten\01 My Files\01 My Documents\01 LESSEN_GCG\03 techniek\Boek het onderhouden van mechanische onderdelen !!\Machine onderhoud en reparatie GOED GEBRUIKEN!!!\extra info\lassen\Nieuwe map\scan\plaatjes\blz 19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337" y="1270298"/>
            <a:ext cx="16764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Mijn documenten\01 My Files\01 My Documents\01 LESSEN_GCG\03 techniek\Boek het onderhouden van mechanische onderdelen !!\Machine onderhoud en reparatie GOED GEBRUIKEN!!!\extra info\lassen\Nieuwe map\scan\plaatjes\blz 19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7" y="4149080"/>
            <a:ext cx="22479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:\Mijn documenten\01 My Files\01 My Documents\01 LESSEN_GCG\03 techniek\Boek het onderhouden van mechanische onderdelen !!\Machine onderhoud en reparatie GOED GEBRUIKEN!!!\extra info\lassen\Nieuwe map\scan\plaatjes\blz 19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77654"/>
            <a:ext cx="2286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D:\Mijn documenten\01 My Files\01 My Documents\01 LESSEN_GCG\03 techniek\Boek het onderhouden van mechanische onderdelen !!\Machine onderhoud en reparatie GOED GEBRUIKEN!!!\extra info\lassen\Nieuwe map\scan\plaatjes\blz 19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771" y="4177654"/>
            <a:ext cx="23050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906688" y="335699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B050"/>
                </a:solidFill>
              </a:rPr>
              <a:t>minder is meer</a:t>
            </a:r>
            <a:endParaRPr lang="nl-NL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9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Mijn documenten\01 My Files\01 My Documents\01 LESSEN_GCG\03 techniek\Boek het onderhouden van mechanische onderdelen !!\Machine onderhoud en reparatie GOED GEBRUIKEN!!!\extra info\lassen\Nieuwe map\scan\plaatjes\blz 2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603" y="4672161"/>
            <a:ext cx="22955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Mijn documenten\01 My Files\01 My Documents\01 LESSEN_GCG\03 techniek\Boek het onderhouden van mechanische onderdelen !!\Machine onderhoud en reparatie GOED GEBRUIKEN!!!\extra info\lassen\Nieuwe map\scan\plaatjes\blz ag22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01" y="1230676"/>
            <a:ext cx="24193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D:\Mijn documenten\01 My Files\01 My Documents\01 LESSEN_GCG\03 techniek\Boek het onderhouden van mechanische onderdelen !!\Machine onderhoud en reparatie GOED GEBRUIKEN!!!\extra info\lassen\Nieuwe map\scan\plaatjes\blz 20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387" y="3435305"/>
            <a:ext cx="240982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D:\Mijn documenten\01 My Files\01 My Documents\01 LESSEN_GCG\03 techniek\Boek het onderhouden van mechanische onderdelen !!\Machine onderhoud en reparatie GOED GEBRUIKEN!!!\extra info\lassen\Nieuwe map\scan\plaatjes\blz 20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73776"/>
            <a:ext cx="24384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D:\Mijn documenten\01 My Files\01 My Documents\01 LESSEN_GCG\03 techniek\Boek het onderhouden van mechanische onderdelen !!\Machine onderhoud en reparatie GOED GEBRUIKEN!!!\extra info\lassen\Nieuwe map\scan\plaatjes\blz 20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566" y="169002"/>
            <a:ext cx="237172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D:\Mijn documenten\01 My Files\01 My Documents\01 LESSEN_GCG\03 techniek\Boek het onderhouden van mechanische onderdelen !!\Machine onderhoud en reparatie GOED GEBRUIKEN!!!\extra info\lassen\Nieuwe map\scan\plaatjes\blz 20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616" y="2426196"/>
            <a:ext cx="235267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D:\Mijn documenten\01 My Files\01 My Documents\01 LESSEN_GCG\03 techniek\Boek het onderhouden van mechanische onderdelen !!\Machine onderhoud en reparatie GOED GEBRUIKEN!!!\extra info\lassen\Nieuwe map\scan\plaatjes\blz 20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02076"/>
            <a:ext cx="23622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12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Mijn documenten\01 My Files\01 My Documents\01 LESSEN_GCG\03 techniek\Boek het onderhouden van mechanische onderdelen !!\Machine onderhoud en reparatie GOED GEBRUIKEN!!!\extra info\lassen\Nieuwe map\scan\plaatjes\blz ag22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93" y="908720"/>
            <a:ext cx="239077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D:\Mijn documenten\01 My Files\01 My Documents\01 LESSEN_GCG\03 techniek\Boek het onderhouden van mechanische onderdelen !!\Machine onderhoud en reparatie GOED GEBRUIKEN!!!\extra info\lassen\Nieuwe map\scan\plaatjes\blz ag22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3190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Mijn documenten\01 My Files\01 My Documents\01 LESSEN_GCG\03 techniek\Boek het onderhouden van mechanische onderdelen !!\Machine onderhoud en reparatie GOED GEBRUIKEN!!!\extra info\lassen\Nieuwe map\scan\plaatjes\blz ag22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27622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4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Mijn documenten\01 My Files\01 My Documents\01 LESSEN_GCG\03 techniek\Boek het onderhouden van mechanische onderdelen !!\Machine onderhoud en reparatie GOED GEBRUIKEN!!!\extra info\lassen\Nieuwe map\scan\plaatjes\blz 1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61048"/>
            <a:ext cx="2362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Mijn documenten\01 My Files\01 My Documents\01 LESSEN_GCG\03 techniek\Boek het onderhouden van mechanische onderdelen !!\Machine onderhoud en reparatie GOED GEBRUIKEN!!!\extra info\lassen\Nieuwe map\scan\plaatjes\blz 1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5649"/>
            <a:ext cx="25431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:\Mijn documenten\01 My Files\01 My Documents\01 LESSEN_GCG\03 techniek\Boek het onderhouden van mechanische onderdelen !!\Machine onderhoud en reparatie GOED GEBRUIKEN!!!\extra info\lassen\Nieuwe map\scan\plaatjes\blz 12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00886"/>
            <a:ext cx="24098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D:\Mijn documenten\01 My Files\01 My Documents\01 LESSEN_GCG\03 techniek\Boek het onderhouden van mechanische onderdelen !!\Machine onderhoud en reparatie GOED GEBRUIKEN!!!\extra info\lassen\Nieuwe map\scan\plaatjes\blz 12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31" y="3861048"/>
            <a:ext cx="239077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771800" y="33265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Vloeiende krachtlijnen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977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Mijn documenten\01 My Files\01 My Documents\01 LESSEN_GCG\03 techniek\Boek het onderhouden van mechanische onderdelen !!\Machine onderhoud en reparatie GOED GEBRUIKEN!!!\extra info\lassen\Nieuwe map\scan\plaatjes\blz 12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4137"/>
            <a:ext cx="23622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Mijn documenten\01 My Files\01 My Documents\01 LESSEN_GCG\03 techniek\Boek het onderhouden van mechanische onderdelen !!\Machine onderhoud en reparatie GOED GEBRUIKEN!!!\extra info\lassen\Nieuwe map\scan\plaatjes\blz 13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62" y="3885765"/>
            <a:ext cx="23812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:\Mijn documenten\01 My Files\01 My Documents\01 LESSEN_GCG\03 techniek\Boek het onderhouden van mechanische onderdelen !!\Machine onderhoud en reparatie GOED GEBRUIKEN!!!\extra info\lassen\Nieuwe map\scan\plaatjes\blz 13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12" y="1153666"/>
            <a:ext cx="24384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D:\Mijn documenten\01 My Files\01 My Documents\01 LESSEN_GCG\03 techniek\Boek het onderhouden van mechanische onderdelen !!\Machine onderhoud en reparatie GOED GEBRUIKEN!!!\extra info\lassen\Nieuwe map\scan\plaatjes\blz 12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657" y="3800040"/>
            <a:ext cx="239077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92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Mijn documenten\01 My Files\01 My Documents\01 LESSEN_GCG\03 techniek\Boek het onderhouden van mechanische onderdelen !!\Machine onderhoud en reparatie GOED GEBRUIKEN!!!\extra info\lassen\Nieuwe map\scan\plaatjes\blz 13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29000"/>
            <a:ext cx="24574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Mijn documenten\01 My Files\01 My Documents\01 LESSEN_GCG\03 techniek\Boek het onderhouden van mechanische onderdelen !!\Machine onderhoud en reparatie GOED GEBRUIKEN!!!\extra info\lassen\Nieuwe map\scan\plaatjes\blz 13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23622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D:\Mijn documenten\01 My Files\01 My Documents\01 LESSEN_GCG\03 techniek\Boek het onderhouden van mechanische onderdelen !!\Machine onderhoud en reparatie GOED GEBRUIKEN!!!\extra info\lassen\Nieuwe map\scan\plaatjes\blz 13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05" y="980728"/>
            <a:ext cx="24003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D:\Mijn documenten\01 My Files\01 My Documents\01 LESSEN_GCG\03 techniek\Boek het onderhouden van mechanische onderdelen !!\Machine onderhoud en reparatie GOED GEBRUIKEN!!!\extra info\lassen\Nieuwe map\scan\plaatjes\blz 13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73957"/>
            <a:ext cx="23622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D:\Mijn documenten\01 My Files\01 My Documents\01 LESSEN_GCG\03 techniek\Boek het onderhouden van mechanische onderdelen !!\Machine onderhoud en reparatie GOED GEBRUIKEN!!!\extra info\lassen\Nieuwe map\scan\plaatjes\blz ag20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066925"/>
            <a:ext cx="2447925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19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Mijn documenten\01 My Files\01 My Documents\01 LESSEN_GCG\03 techniek\Boek het onderhouden van mechanische onderdelen !!\Machine onderhoud en reparatie GOED GEBRUIKEN!!!\extra info\lassen\Nieuwe map\scan\plaatjes\blz ag2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20081"/>
            <a:ext cx="33337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Mijn documenten\01 My Files\01 My Documents\01 LESSEN_GCG\03 techniek\Boek het onderhouden van mechanische onderdelen !!\Machine onderhoud en reparatie GOED GEBRUIKEN!!!\extra info\lassen\Nieuwe map\scan\plaatjes\blz ag20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98625"/>
            <a:ext cx="296227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83568" y="94937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Juiste hoek voor hechten en </a:t>
            </a:r>
            <a:r>
              <a:rPr lang="nl-NL" dirty="0" err="1" smtClean="0"/>
              <a:t>aflassen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4211960" y="537321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Las uitkloppen voor juiste hoek na het lassen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858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Mijn documenten\01 My Files\01 My Documents\01 LESSEN_GCG\03 techniek\Boek het onderhouden van mechanische onderdelen !!\Machine onderhoud en reparatie GOED GEBRUIKEN!!!\extra info\lassen\Nieuwe map\scan\plaatjes\blz ag2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56667"/>
            <a:ext cx="3074090" cy="273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D:\Mijn documenten\01 My Files\01 My Documents\01 LESSEN_GCG\03 techniek\Boek het onderhouden van mechanische onderdelen !!\Machine onderhoud en reparatie GOED GEBRUIKEN!!!\extra info\lassen\Nieuwe map\scan\plaatjes\blz 20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56667"/>
            <a:ext cx="3240360" cy="273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D:\Mijn documenten\01 My Files\01 My Documents\01 LESSEN_GCG\03 techniek\Boek het onderhouden van mechanische onderdelen !!\Machine onderhoud en reparatie GOED GEBRUIKEN!!!\extra info\lassen\Nieuwe map\scan\plaatjes\blz 21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27698"/>
            <a:ext cx="7363094" cy="265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779912" y="2462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Pijp lassen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328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ijn documenten\01 My Files\01 My Documents\01 LESSEN_GCG\03 techniek\Boek het onderhouden van mechanische onderdelen !!\Machine onderhoud en reparatie GOED GEBRUIKEN!!!\extra info\lassen\lasmethod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8904"/>
            <a:ext cx="6048672" cy="542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0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D:\Mijn documenten\01 My Files\01 My Documents\01 LESSEN_GCG\03 techniek\Boek het onderhouden van mechanische onderdelen !!\Machine onderhoud en reparatie GOED GEBRUIKEN!!!\extra info\lassen\Nieuwe map\scan\plaatjes\blz ag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8" y="980728"/>
            <a:ext cx="669038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74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ijn documenten\01 My Files\01 My Documents\01 LESSEN_GCG\03 techniek\Boek het onderhouden van mechanische onderdelen !!\Machine onderhoud en reparatie GOED GEBRUIKEN!!!\extra info\lassen\Nieuwe map\scan\plaatjes\blz ag2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57553"/>
            <a:ext cx="3528392" cy="286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Mijn documenten\01 My Files\01 My Documents\01 LESSEN_GCG\03 techniek\Boek het onderhouden van mechanische onderdelen !!\Machine onderhoud en reparatie GOED GEBRUIKEN!!!\extra info\lassen\Nieuwe map\scan\plaatjes\blz ag26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99" y="548680"/>
            <a:ext cx="301344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Mijn documenten\01 My Files\01 My Documents\01 LESSEN_GCG\03 techniek\Boek het onderhouden van mechanische onderdelen !!\Machine onderhoud en reparatie GOED GEBRUIKEN!!!\extra info\lassen\Nieuwe map\scan\plaatjes\blz ag26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79"/>
            <a:ext cx="3024336" cy="29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84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ijn documenten\01 My Files\01 My Documents\01 LESSEN_GCG\03 techniek\Boek het onderhouden van mechanische onderdelen !!\Machine onderhoud en reparatie GOED GEBRUIKEN!!!\extra info\lassen\lasnaadvorm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867" y="116632"/>
            <a:ext cx="461554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rije vorm 1"/>
          <p:cNvSpPr/>
          <p:nvPr/>
        </p:nvSpPr>
        <p:spPr>
          <a:xfrm>
            <a:off x="1957709" y="31671"/>
            <a:ext cx="2023303" cy="889471"/>
          </a:xfrm>
          <a:custGeom>
            <a:avLst/>
            <a:gdLst>
              <a:gd name="connsiteX0" fmla="*/ 1146998 w 2023303"/>
              <a:gd name="connsiteY0" fmla="*/ 42757 h 889471"/>
              <a:gd name="connsiteX1" fmla="*/ 849286 w 2023303"/>
              <a:gd name="connsiteY1" fmla="*/ 21492 h 889471"/>
              <a:gd name="connsiteX2" fmla="*/ 349556 w 2023303"/>
              <a:gd name="connsiteY2" fmla="*/ 117185 h 889471"/>
              <a:gd name="connsiteX3" fmla="*/ 9314 w 2023303"/>
              <a:gd name="connsiteY3" fmla="*/ 414896 h 889471"/>
              <a:gd name="connsiteX4" fmla="*/ 126272 w 2023303"/>
              <a:gd name="connsiteY4" fmla="*/ 701976 h 889471"/>
              <a:gd name="connsiteX5" fmla="*/ 445249 w 2023303"/>
              <a:gd name="connsiteY5" fmla="*/ 840199 h 889471"/>
              <a:gd name="connsiteX6" fmla="*/ 859919 w 2023303"/>
              <a:gd name="connsiteY6" fmla="*/ 872096 h 889471"/>
              <a:gd name="connsiteX7" fmla="*/ 1317119 w 2023303"/>
              <a:gd name="connsiteY7" fmla="*/ 882729 h 889471"/>
              <a:gd name="connsiteX8" fmla="*/ 1827482 w 2023303"/>
              <a:gd name="connsiteY8" fmla="*/ 861464 h 889471"/>
              <a:gd name="connsiteX9" fmla="*/ 1965705 w 2023303"/>
              <a:gd name="connsiteY9" fmla="*/ 595650 h 889471"/>
              <a:gd name="connsiteX10" fmla="*/ 2018868 w 2023303"/>
              <a:gd name="connsiteY10" fmla="*/ 382999 h 889471"/>
              <a:gd name="connsiteX11" fmla="*/ 1859379 w 2023303"/>
              <a:gd name="connsiteY11" fmla="*/ 170348 h 889471"/>
              <a:gd name="connsiteX12" fmla="*/ 1625463 w 2023303"/>
              <a:gd name="connsiteY12" fmla="*/ 64022 h 889471"/>
              <a:gd name="connsiteX13" fmla="*/ 1221426 w 2023303"/>
              <a:gd name="connsiteY13" fmla="*/ 227 h 889471"/>
              <a:gd name="connsiteX14" fmla="*/ 966244 w 2023303"/>
              <a:gd name="connsiteY14" fmla="*/ 42757 h 889471"/>
              <a:gd name="connsiteX15" fmla="*/ 1146998 w 2023303"/>
              <a:gd name="connsiteY15" fmla="*/ 42757 h 88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23303" h="889471">
                <a:moveTo>
                  <a:pt x="1146998" y="42757"/>
                </a:moveTo>
                <a:cubicBezTo>
                  <a:pt x="1127505" y="39213"/>
                  <a:pt x="982193" y="9087"/>
                  <a:pt x="849286" y="21492"/>
                </a:cubicBezTo>
                <a:cubicBezTo>
                  <a:pt x="716379" y="33897"/>
                  <a:pt x="489551" y="51618"/>
                  <a:pt x="349556" y="117185"/>
                </a:cubicBezTo>
                <a:cubicBezTo>
                  <a:pt x="209561" y="182752"/>
                  <a:pt x="46528" y="317431"/>
                  <a:pt x="9314" y="414896"/>
                </a:cubicBezTo>
                <a:cubicBezTo>
                  <a:pt x="-27900" y="512361"/>
                  <a:pt x="53616" y="631092"/>
                  <a:pt x="126272" y="701976"/>
                </a:cubicBezTo>
                <a:cubicBezTo>
                  <a:pt x="198928" y="772860"/>
                  <a:pt x="322975" y="811846"/>
                  <a:pt x="445249" y="840199"/>
                </a:cubicBezTo>
                <a:cubicBezTo>
                  <a:pt x="567523" y="868552"/>
                  <a:pt x="714607" y="865008"/>
                  <a:pt x="859919" y="872096"/>
                </a:cubicBezTo>
                <a:cubicBezTo>
                  <a:pt x="1005231" y="879184"/>
                  <a:pt x="1155859" y="884501"/>
                  <a:pt x="1317119" y="882729"/>
                </a:cubicBezTo>
                <a:cubicBezTo>
                  <a:pt x="1478379" y="880957"/>
                  <a:pt x="1719384" y="909310"/>
                  <a:pt x="1827482" y="861464"/>
                </a:cubicBezTo>
                <a:cubicBezTo>
                  <a:pt x="1935580" y="813618"/>
                  <a:pt x="1933807" y="675394"/>
                  <a:pt x="1965705" y="595650"/>
                </a:cubicBezTo>
                <a:cubicBezTo>
                  <a:pt x="1997603" y="515906"/>
                  <a:pt x="2036589" y="453883"/>
                  <a:pt x="2018868" y="382999"/>
                </a:cubicBezTo>
                <a:cubicBezTo>
                  <a:pt x="2001147" y="312115"/>
                  <a:pt x="1924946" y="223511"/>
                  <a:pt x="1859379" y="170348"/>
                </a:cubicBezTo>
                <a:cubicBezTo>
                  <a:pt x="1793812" y="117185"/>
                  <a:pt x="1731789" y="92376"/>
                  <a:pt x="1625463" y="64022"/>
                </a:cubicBezTo>
                <a:cubicBezTo>
                  <a:pt x="1519138" y="35668"/>
                  <a:pt x="1331296" y="3771"/>
                  <a:pt x="1221426" y="227"/>
                </a:cubicBezTo>
                <a:cubicBezTo>
                  <a:pt x="1111556" y="-3317"/>
                  <a:pt x="982193" y="35669"/>
                  <a:pt x="966244" y="42757"/>
                </a:cubicBezTo>
                <a:cubicBezTo>
                  <a:pt x="950295" y="49845"/>
                  <a:pt x="1166491" y="46301"/>
                  <a:pt x="1146998" y="4275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 2"/>
          <p:cNvSpPr/>
          <p:nvPr/>
        </p:nvSpPr>
        <p:spPr>
          <a:xfrm>
            <a:off x="1808864" y="720875"/>
            <a:ext cx="2334100" cy="996256"/>
          </a:xfrm>
          <a:custGeom>
            <a:avLst/>
            <a:gdLst>
              <a:gd name="connsiteX0" fmla="*/ 1136355 w 2334100"/>
              <a:gd name="connsiteY0" fmla="*/ 76567 h 996256"/>
              <a:gd name="connsiteX1" fmla="*/ 594094 w 2334100"/>
              <a:gd name="connsiteY1" fmla="*/ 65934 h 996256"/>
              <a:gd name="connsiteX2" fmla="*/ 62466 w 2334100"/>
              <a:gd name="connsiteY2" fmla="*/ 342381 h 996256"/>
              <a:gd name="connsiteX3" fmla="*/ 30569 w 2334100"/>
              <a:gd name="connsiteY3" fmla="*/ 661358 h 996256"/>
              <a:gd name="connsiteX4" fmla="*/ 243220 w 2334100"/>
              <a:gd name="connsiteY4" fmla="*/ 874009 h 996256"/>
              <a:gd name="connsiteX5" fmla="*/ 721685 w 2334100"/>
              <a:gd name="connsiteY5" fmla="*/ 948437 h 996256"/>
              <a:gd name="connsiteX6" fmla="*/ 1263945 w 2334100"/>
              <a:gd name="connsiteY6" fmla="*/ 969702 h 996256"/>
              <a:gd name="connsiteX7" fmla="*/ 1689248 w 2334100"/>
              <a:gd name="connsiteY7" fmla="*/ 990967 h 996256"/>
              <a:gd name="connsiteX8" fmla="*/ 2103917 w 2334100"/>
              <a:gd name="connsiteY8" fmla="*/ 863376 h 996256"/>
              <a:gd name="connsiteX9" fmla="*/ 2274038 w 2334100"/>
              <a:gd name="connsiteY9" fmla="*/ 650725 h 996256"/>
              <a:gd name="connsiteX10" fmla="*/ 2327201 w 2334100"/>
              <a:gd name="connsiteY10" fmla="*/ 342381 h 996256"/>
              <a:gd name="connsiteX11" fmla="*/ 2135815 w 2334100"/>
              <a:gd name="connsiteY11" fmla="*/ 214790 h 996256"/>
              <a:gd name="connsiteX12" fmla="*/ 1827471 w 2334100"/>
              <a:gd name="connsiteY12" fmla="*/ 97832 h 996256"/>
              <a:gd name="connsiteX13" fmla="*/ 1370271 w 2334100"/>
              <a:gd name="connsiteY13" fmla="*/ 2139 h 996256"/>
              <a:gd name="connsiteX14" fmla="*/ 987499 w 2334100"/>
              <a:gd name="connsiteY14" fmla="*/ 34037 h 996256"/>
              <a:gd name="connsiteX15" fmla="*/ 1136355 w 2334100"/>
              <a:gd name="connsiteY15" fmla="*/ 76567 h 99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34100" h="996256">
                <a:moveTo>
                  <a:pt x="1136355" y="76567"/>
                </a:moveTo>
                <a:cubicBezTo>
                  <a:pt x="1070788" y="81883"/>
                  <a:pt x="773076" y="21632"/>
                  <a:pt x="594094" y="65934"/>
                </a:cubicBezTo>
                <a:cubicBezTo>
                  <a:pt x="415112" y="110236"/>
                  <a:pt x="156387" y="243144"/>
                  <a:pt x="62466" y="342381"/>
                </a:cubicBezTo>
                <a:cubicBezTo>
                  <a:pt x="-31455" y="441618"/>
                  <a:pt x="443" y="572753"/>
                  <a:pt x="30569" y="661358"/>
                </a:cubicBezTo>
                <a:cubicBezTo>
                  <a:pt x="60695" y="749963"/>
                  <a:pt x="128034" y="826163"/>
                  <a:pt x="243220" y="874009"/>
                </a:cubicBezTo>
                <a:cubicBezTo>
                  <a:pt x="358406" y="921855"/>
                  <a:pt x="551564" y="932488"/>
                  <a:pt x="721685" y="948437"/>
                </a:cubicBezTo>
                <a:cubicBezTo>
                  <a:pt x="891806" y="964386"/>
                  <a:pt x="1263945" y="969702"/>
                  <a:pt x="1263945" y="969702"/>
                </a:cubicBezTo>
                <a:cubicBezTo>
                  <a:pt x="1425206" y="976790"/>
                  <a:pt x="1549253" y="1008688"/>
                  <a:pt x="1689248" y="990967"/>
                </a:cubicBezTo>
                <a:cubicBezTo>
                  <a:pt x="1829243" y="973246"/>
                  <a:pt x="2006452" y="920083"/>
                  <a:pt x="2103917" y="863376"/>
                </a:cubicBezTo>
                <a:cubicBezTo>
                  <a:pt x="2201382" y="806669"/>
                  <a:pt x="2236824" y="737558"/>
                  <a:pt x="2274038" y="650725"/>
                </a:cubicBezTo>
                <a:cubicBezTo>
                  <a:pt x="2311252" y="563893"/>
                  <a:pt x="2350238" y="415037"/>
                  <a:pt x="2327201" y="342381"/>
                </a:cubicBezTo>
                <a:cubicBezTo>
                  <a:pt x="2304164" y="269725"/>
                  <a:pt x="2219103" y="255548"/>
                  <a:pt x="2135815" y="214790"/>
                </a:cubicBezTo>
                <a:cubicBezTo>
                  <a:pt x="2052527" y="174032"/>
                  <a:pt x="1955062" y="133274"/>
                  <a:pt x="1827471" y="97832"/>
                </a:cubicBezTo>
                <a:cubicBezTo>
                  <a:pt x="1699880" y="62390"/>
                  <a:pt x="1510266" y="12771"/>
                  <a:pt x="1370271" y="2139"/>
                </a:cubicBezTo>
                <a:cubicBezTo>
                  <a:pt x="1230276" y="-8493"/>
                  <a:pt x="1031801" y="23405"/>
                  <a:pt x="987499" y="34037"/>
                </a:cubicBezTo>
                <a:cubicBezTo>
                  <a:pt x="943197" y="44669"/>
                  <a:pt x="1201922" y="71251"/>
                  <a:pt x="1136355" y="7656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5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ijn documenten\01 My Files\01 My Documents\01 LESSEN_GCG\03 techniek\Boek het onderhouden van mechanische onderdelen !!\Machine onderhoud en reparatie GOED GEBRUIKEN!!!\extra info\lassen\laspositi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51" y="473943"/>
            <a:ext cx="6627093" cy="578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rije vorm 1"/>
          <p:cNvSpPr/>
          <p:nvPr/>
        </p:nvSpPr>
        <p:spPr>
          <a:xfrm>
            <a:off x="530167" y="150176"/>
            <a:ext cx="2353666" cy="2020896"/>
          </a:xfrm>
          <a:custGeom>
            <a:avLst/>
            <a:gdLst>
              <a:gd name="connsiteX0" fmla="*/ 1085982 w 2353666"/>
              <a:gd name="connsiteY0" fmla="*/ 19945 h 2020896"/>
              <a:gd name="connsiteX1" fmla="*/ 54624 w 2353666"/>
              <a:gd name="connsiteY1" fmla="*/ 232596 h 2020896"/>
              <a:gd name="connsiteX2" fmla="*/ 352335 w 2353666"/>
              <a:gd name="connsiteY2" fmla="*/ 1880643 h 2020896"/>
              <a:gd name="connsiteX3" fmla="*/ 2117340 w 2353666"/>
              <a:gd name="connsiteY3" fmla="*/ 1753052 h 2020896"/>
              <a:gd name="connsiteX4" fmla="*/ 2223666 w 2353666"/>
              <a:gd name="connsiteY4" fmla="*/ 307024 h 2020896"/>
              <a:gd name="connsiteX5" fmla="*/ 1085982 w 2353666"/>
              <a:gd name="connsiteY5" fmla="*/ 19945 h 202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666" h="2020896">
                <a:moveTo>
                  <a:pt x="1085982" y="19945"/>
                </a:moveTo>
                <a:cubicBezTo>
                  <a:pt x="724475" y="7540"/>
                  <a:pt x="176898" y="-77520"/>
                  <a:pt x="54624" y="232596"/>
                </a:cubicBezTo>
                <a:cubicBezTo>
                  <a:pt x="-67651" y="542712"/>
                  <a:pt x="8549" y="1627234"/>
                  <a:pt x="352335" y="1880643"/>
                </a:cubicBezTo>
                <a:cubicBezTo>
                  <a:pt x="696121" y="2134052"/>
                  <a:pt x="1805452" y="2015322"/>
                  <a:pt x="2117340" y="1753052"/>
                </a:cubicBezTo>
                <a:cubicBezTo>
                  <a:pt x="2429229" y="1490782"/>
                  <a:pt x="2397331" y="597647"/>
                  <a:pt x="2223666" y="307024"/>
                </a:cubicBezTo>
                <a:cubicBezTo>
                  <a:pt x="2050001" y="16401"/>
                  <a:pt x="1447489" y="32350"/>
                  <a:pt x="1085982" y="1994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 2"/>
          <p:cNvSpPr/>
          <p:nvPr/>
        </p:nvSpPr>
        <p:spPr>
          <a:xfrm>
            <a:off x="456727" y="3668975"/>
            <a:ext cx="4174772" cy="2917249"/>
          </a:xfrm>
          <a:custGeom>
            <a:avLst/>
            <a:gdLst>
              <a:gd name="connsiteX0" fmla="*/ 1063729 w 4174772"/>
              <a:gd name="connsiteY0" fmla="*/ 126848 h 2917249"/>
              <a:gd name="connsiteX1" fmla="*/ 170594 w 4174772"/>
              <a:gd name="connsiteY1" fmla="*/ 552151 h 2917249"/>
              <a:gd name="connsiteX2" fmla="*/ 473 w 4174772"/>
              <a:gd name="connsiteY2" fmla="*/ 1264532 h 2917249"/>
              <a:gd name="connsiteX3" fmla="*/ 138696 w 4174772"/>
              <a:gd name="connsiteY3" fmla="*/ 2200197 h 2917249"/>
              <a:gd name="connsiteX4" fmla="*/ 627794 w 4174772"/>
              <a:gd name="connsiteY4" fmla="*/ 2487276 h 2917249"/>
              <a:gd name="connsiteX5" fmla="*/ 1648520 w 4174772"/>
              <a:gd name="connsiteY5" fmla="*/ 2721192 h 2917249"/>
              <a:gd name="connsiteX6" fmla="*/ 2499124 w 4174772"/>
              <a:gd name="connsiteY6" fmla="*/ 2891313 h 2917249"/>
              <a:gd name="connsiteX7" fmla="*/ 3275301 w 4174772"/>
              <a:gd name="connsiteY7" fmla="*/ 2838151 h 2917249"/>
              <a:gd name="connsiteX8" fmla="*/ 3923887 w 4174772"/>
              <a:gd name="connsiteY8" fmla="*/ 2168299 h 2917249"/>
              <a:gd name="connsiteX9" fmla="*/ 4168436 w 4174772"/>
              <a:gd name="connsiteY9" fmla="*/ 1285797 h 2917249"/>
              <a:gd name="connsiteX10" fmla="*/ 4062110 w 4174772"/>
              <a:gd name="connsiteY10" fmla="*/ 722272 h 2917249"/>
              <a:gd name="connsiteX11" fmla="*/ 3636808 w 4174772"/>
              <a:gd name="connsiteY11" fmla="*/ 382030 h 2917249"/>
              <a:gd name="connsiteX12" fmla="*/ 2818101 w 4174772"/>
              <a:gd name="connsiteY12" fmla="*/ 116216 h 2917249"/>
              <a:gd name="connsiteX13" fmla="*/ 2063189 w 4174772"/>
              <a:gd name="connsiteY13" fmla="*/ 20523 h 2917249"/>
              <a:gd name="connsiteX14" fmla="*/ 1425236 w 4174772"/>
              <a:gd name="connsiteY14" fmla="*/ 9890 h 2917249"/>
              <a:gd name="connsiteX15" fmla="*/ 1063729 w 4174772"/>
              <a:gd name="connsiteY15" fmla="*/ 126848 h 291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74772" h="2917249">
                <a:moveTo>
                  <a:pt x="1063729" y="126848"/>
                </a:moveTo>
                <a:cubicBezTo>
                  <a:pt x="854622" y="217225"/>
                  <a:pt x="347803" y="362537"/>
                  <a:pt x="170594" y="552151"/>
                </a:cubicBezTo>
                <a:cubicBezTo>
                  <a:pt x="-6615" y="741765"/>
                  <a:pt x="5789" y="989858"/>
                  <a:pt x="473" y="1264532"/>
                </a:cubicBezTo>
                <a:cubicBezTo>
                  <a:pt x="-4843" y="1539206"/>
                  <a:pt x="34143" y="1996406"/>
                  <a:pt x="138696" y="2200197"/>
                </a:cubicBezTo>
                <a:cubicBezTo>
                  <a:pt x="243249" y="2403988"/>
                  <a:pt x="376157" y="2400444"/>
                  <a:pt x="627794" y="2487276"/>
                </a:cubicBezTo>
                <a:cubicBezTo>
                  <a:pt x="879431" y="2574109"/>
                  <a:pt x="1336632" y="2653853"/>
                  <a:pt x="1648520" y="2721192"/>
                </a:cubicBezTo>
                <a:cubicBezTo>
                  <a:pt x="1960408" y="2788531"/>
                  <a:pt x="2227994" y="2871820"/>
                  <a:pt x="2499124" y="2891313"/>
                </a:cubicBezTo>
                <a:cubicBezTo>
                  <a:pt x="2770254" y="2910806"/>
                  <a:pt x="3037841" y="2958653"/>
                  <a:pt x="3275301" y="2838151"/>
                </a:cubicBezTo>
                <a:cubicBezTo>
                  <a:pt x="3512761" y="2717649"/>
                  <a:pt x="3775031" y="2427025"/>
                  <a:pt x="3923887" y="2168299"/>
                </a:cubicBezTo>
                <a:cubicBezTo>
                  <a:pt x="4072743" y="1909573"/>
                  <a:pt x="4145399" y="1526802"/>
                  <a:pt x="4168436" y="1285797"/>
                </a:cubicBezTo>
                <a:cubicBezTo>
                  <a:pt x="4191473" y="1044793"/>
                  <a:pt x="4150715" y="872900"/>
                  <a:pt x="4062110" y="722272"/>
                </a:cubicBezTo>
                <a:cubicBezTo>
                  <a:pt x="3973505" y="571644"/>
                  <a:pt x="3844143" y="483039"/>
                  <a:pt x="3636808" y="382030"/>
                </a:cubicBezTo>
                <a:cubicBezTo>
                  <a:pt x="3429473" y="281021"/>
                  <a:pt x="3080371" y="176467"/>
                  <a:pt x="2818101" y="116216"/>
                </a:cubicBezTo>
                <a:cubicBezTo>
                  <a:pt x="2555831" y="55965"/>
                  <a:pt x="2295333" y="38244"/>
                  <a:pt x="2063189" y="20523"/>
                </a:cubicBezTo>
                <a:cubicBezTo>
                  <a:pt x="1831045" y="2802"/>
                  <a:pt x="1595357" y="-9603"/>
                  <a:pt x="1425236" y="9890"/>
                </a:cubicBezTo>
                <a:cubicBezTo>
                  <a:pt x="1255115" y="29383"/>
                  <a:pt x="1272836" y="36471"/>
                  <a:pt x="1063729" y="126848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Vrije vorm 3"/>
          <p:cNvSpPr/>
          <p:nvPr/>
        </p:nvSpPr>
        <p:spPr>
          <a:xfrm>
            <a:off x="775579" y="2167957"/>
            <a:ext cx="1841778" cy="1273183"/>
          </a:xfrm>
          <a:custGeom>
            <a:avLst/>
            <a:gdLst>
              <a:gd name="connsiteX0" fmla="*/ 308942 w 1841778"/>
              <a:gd name="connsiteY0" fmla="*/ 75513 h 1273183"/>
              <a:gd name="connsiteX1" fmla="*/ 149454 w 1841778"/>
              <a:gd name="connsiteY1" fmla="*/ 235001 h 1273183"/>
              <a:gd name="connsiteX2" fmla="*/ 64393 w 1841778"/>
              <a:gd name="connsiteY2" fmla="*/ 426387 h 1273183"/>
              <a:gd name="connsiteX3" fmla="*/ 11230 w 1841778"/>
              <a:gd name="connsiteY3" fmla="*/ 713466 h 1273183"/>
              <a:gd name="connsiteX4" fmla="*/ 598 w 1841778"/>
              <a:gd name="connsiteY4" fmla="*/ 926117 h 1273183"/>
              <a:gd name="connsiteX5" fmla="*/ 21863 w 1841778"/>
              <a:gd name="connsiteY5" fmla="*/ 1043076 h 1273183"/>
              <a:gd name="connsiteX6" fmla="*/ 117556 w 1841778"/>
              <a:gd name="connsiteY6" fmla="*/ 1106871 h 1273183"/>
              <a:gd name="connsiteX7" fmla="*/ 277044 w 1841778"/>
              <a:gd name="connsiteY7" fmla="*/ 1160034 h 1273183"/>
              <a:gd name="connsiteX8" fmla="*/ 404635 w 1841778"/>
              <a:gd name="connsiteY8" fmla="*/ 1213196 h 1273183"/>
              <a:gd name="connsiteX9" fmla="*/ 564123 w 1841778"/>
              <a:gd name="connsiteY9" fmla="*/ 1245094 h 1273183"/>
              <a:gd name="connsiteX10" fmla="*/ 744877 w 1841778"/>
              <a:gd name="connsiteY10" fmla="*/ 1255727 h 1273183"/>
              <a:gd name="connsiteX11" fmla="*/ 1180812 w 1841778"/>
              <a:gd name="connsiteY11" fmla="*/ 1245094 h 1273183"/>
              <a:gd name="connsiteX12" fmla="*/ 1510421 w 1841778"/>
              <a:gd name="connsiteY12" fmla="*/ 1266359 h 1273183"/>
              <a:gd name="connsiteX13" fmla="*/ 1776235 w 1841778"/>
              <a:gd name="connsiteY13" fmla="*/ 1106871 h 1273183"/>
              <a:gd name="connsiteX14" fmla="*/ 1840030 w 1841778"/>
              <a:gd name="connsiteY14" fmla="*/ 787894 h 1273183"/>
              <a:gd name="connsiteX15" fmla="*/ 1818765 w 1841778"/>
              <a:gd name="connsiteY15" fmla="*/ 532713 h 1273183"/>
              <a:gd name="connsiteX16" fmla="*/ 1765602 w 1841778"/>
              <a:gd name="connsiteY16" fmla="*/ 309429 h 1273183"/>
              <a:gd name="connsiteX17" fmla="*/ 1563584 w 1841778"/>
              <a:gd name="connsiteY17" fmla="*/ 203103 h 1273183"/>
              <a:gd name="connsiteX18" fmla="*/ 1255240 w 1841778"/>
              <a:gd name="connsiteY18" fmla="*/ 107410 h 1273183"/>
              <a:gd name="connsiteX19" fmla="*/ 914998 w 1841778"/>
              <a:gd name="connsiteY19" fmla="*/ 1085 h 1273183"/>
              <a:gd name="connsiteX20" fmla="*/ 489695 w 1841778"/>
              <a:gd name="connsiteY20" fmla="*/ 54248 h 1273183"/>
              <a:gd name="connsiteX21" fmla="*/ 308942 w 1841778"/>
              <a:gd name="connsiteY21" fmla="*/ 75513 h 127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41778" h="1273183">
                <a:moveTo>
                  <a:pt x="308942" y="75513"/>
                </a:moveTo>
                <a:cubicBezTo>
                  <a:pt x="252235" y="105638"/>
                  <a:pt x="190212" y="176522"/>
                  <a:pt x="149454" y="235001"/>
                </a:cubicBezTo>
                <a:cubicBezTo>
                  <a:pt x="108696" y="293480"/>
                  <a:pt x="87430" y="346643"/>
                  <a:pt x="64393" y="426387"/>
                </a:cubicBezTo>
                <a:cubicBezTo>
                  <a:pt x="41356" y="506131"/>
                  <a:pt x="21862" y="630178"/>
                  <a:pt x="11230" y="713466"/>
                </a:cubicBezTo>
                <a:cubicBezTo>
                  <a:pt x="598" y="796754"/>
                  <a:pt x="-1174" y="871182"/>
                  <a:pt x="598" y="926117"/>
                </a:cubicBezTo>
                <a:cubicBezTo>
                  <a:pt x="2370" y="981052"/>
                  <a:pt x="2370" y="1012950"/>
                  <a:pt x="21863" y="1043076"/>
                </a:cubicBezTo>
                <a:cubicBezTo>
                  <a:pt x="41356" y="1073202"/>
                  <a:pt x="75026" y="1087378"/>
                  <a:pt x="117556" y="1106871"/>
                </a:cubicBezTo>
                <a:cubicBezTo>
                  <a:pt x="160086" y="1126364"/>
                  <a:pt x="229198" y="1142313"/>
                  <a:pt x="277044" y="1160034"/>
                </a:cubicBezTo>
                <a:cubicBezTo>
                  <a:pt x="324890" y="1177755"/>
                  <a:pt x="356789" y="1199019"/>
                  <a:pt x="404635" y="1213196"/>
                </a:cubicBezTo>
                <a:cubicBezTo>
                  <a:pt x="452481" y="1227373"/>
                  <a:pt x="507416" y="1238006"/>
                  <a:pt x="564123" y="1245094"/>
                </a:cubicBezTo>
                <a:cubicBezTo>
                  <a:pt x="620830" y="1252182"/>
                  <a:pt x="642096" y="1255727"/>
                  <a:pt x="744877" y="1255727"/>
                </a:cubicBezTo>
                <a:cubicBezTo>
                  <a:pt x="847658" y="1255727"/>
                  <a:pt x="1053221" y="1243322"/>
                  <a:pt x="1180812" y="1245094"/>
                </a:cubicBezTo>
                <a:cubicBezTo>
                  <a:pt x="1308403" y="1246866"/>
                  <a:pt x="1411184" y="1289396"/>
                  <a:pt x="1510421" y="1266359"/>
                </a:cubicBezTo>
                <a:cubicBezTo>
                  <a:pt x="1609658" y="1243322"/>
                  <a:pt x="1721300" y="1186615"/>
                  <a:pt x="1776235" y="1106871"/>
                </a:cubicBezTo>
                <a:cubicBezTo>
                  <a:pt x="1831170" y="1027127"/>
                  <a:pt x="1832942" y="883587"/>
                  <a:pt x="1840030" y="787894"/>
                </a:cubicBezTo>
                <a:cubicBezTo>
                  <a:pt x="1847118" y="692201"/>
                  <a:pt x="1831170" y="612457"/>
                  <a:pt x="1818765" y="532713"/>
                </a:cubicBezTo>
                <a:cubicBezTo>
                  <a:pt x="1806360" y="452969"/>
                  <a:pt x="1808132" y="364364"/>
                  <a:pt x="1765602" y="309429"/>
                </a:cubicBezTo>
                <a:cubicBezTo>
                  <a:pt x="1723072" y="254494"/>
                  <a:pt x="1648644" y="236773"/>
                  <a:pt x="1563584" y="203103"/>
                </a:cubicBezTo>
                <a:cubicBezTo>
                  <a:pt x="1478524" y="169433"/>
                  <a:pt x="1255240" y="107410"/>
                  <a:pt x="1255240" y="107410"/>
                </a:cubicBezTo>
                <a:cubicBezTo>
                  <a:pt x="1147142" y="73740"/>
                  <a:pt x="1042589" y="9945"/>
                  <a:pt x="914998" y="1085"/>
                </a:cubicBezTo>
                <a:cubicBezTo>
                  <a:pt x="787407" y="-7775"/>
                  <a:pt x="590704" y="40071"/>
                  <a:pt x="489695" y="54248"/>
                </a:cubicBezTo>
                <a:cubicBezTo>
                  <a:pt x="388686" y="68425"/>
                  <a:pt x="365649" y="45388"/>
                  <a:pt x="308942" y="7551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490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051720" y="3789040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Verschillende voorbeelden van lasverbindingen: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1A</a:t>
            </a:r>
            <a:r>
              <a:rPr lang="nl-NL" dirty="0"/>
              <a:t>: </a:t>
            </a:r>
            <a:r>
              <a:rPr lang="nl-NL" dirty="0" err="1"/>
              <a:t>stuiklas</a:t>
            </a:r>
            <a:r>
              <a:rPr lang="nl-NL" dirty="0"/>
              <a:t>, 1B: </a:t>
            </a:r>
            <a:r>
              <a:rPr lang="nl-NL" dirty="0" err="1"/>
              <a:t>stuiklas</a:t>
            </a:r>
            <a:r>
              <a:rPr lang="nl-NL" dirty="0"/>
              <a:t> met afschuining, 2: overlaplas, 3: oplas, 4: T-las, 5: </a:t>
            </a:r>
            <a:r>
              <a:rPr lang="nl-NL" dirty="0" err="1"/>
              <a:t>hoeklas</a:t>
            </a:r>
            <a:r>
              <a:rPr lang="nl-NL" dirty="0"/>
              <a:t>, 6: </a:t>
            </a:r>
            <a:r>
              <a:rPr lang="nl-NL" dirty="0" err="1"/>
              <a:t>flenslas</a:t>
            </a:r>
            <a:r>
              <a:rPr lang="nl-NL" dirty="0"/>
              <a:t>/</a:t>
            </a:r>
            <a:r>
              <a:rPr lang="nl-NL" dirty="0" err="1"/>
              <a:t>randlas</a:t>
            </a:r>
            <a:r>
              <a:rPr lang="nl-NL" dirty="0"/>
              <a:t>.</a:t>
            </a:r>
          </a:p>
        </p:txBody>
      </p:sp>
      <p:pic>
        <p:nvPicPr>
          <p:cNvPr id="1026" name="Picture 2" descr="D:\Mijn documenten\01 My Files\01 My Documents\01 LESSEN_GCG\03 techniek\Boek het onderhouden van mechanische onderdelen !!\Machine onderhoud en reparatie GOED GEBRUIKEN!!!\extra info\lassen\Welding_Joint_Typ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0688"/>
            <a:ext cx="516623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3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Mijn documenten\01 My Files\01 My Documents\01 LESSEN_GCG\03 techniek\Boek het onderhouden van mechanische onderdelen !!\Machine onderhoud en reparatie GOED GEBRUIKEN!!!\extra info\lassen\Lasverbinding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8856984" cy="24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179512" y="3191485"/>
            <a:ext cx="88569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1 </a:t>
            </a:r>
            <a:r>
              <a:rPr lang="nl-NL" sz="1400" dirty="0" smtClean="0">
                <a:solidFill>
                  <a:srgbClr val="FF0000"/>
                </a:solidFill>
              </a:rPr>
              <a:t>Verbinding </a:t>
            </a:r>
            <a:r>
              <a:rPr lang="nl-NL" sz="1400" dirty="0">
                <a:solidFill>
                  <a:srgbClr val="FF0000"/>
                </a:solidFill>
              </a:rPr>
              <a:t>1 is de meest gebruikte maar ongeschikte verbinding. Er is geen correcte krachtdoorvloeiing en er kan geen stevige las gemaakt worden. Vanwege de warmte-inbreng in de </a:t>
            </a:r>
            <a:r>
              <a:rPr lang="nl-NL" sz="1400" dirty="0" err="1">
                <a:solidFill>
                  <a:srgbClr val="FF0000"/>
                </a:solidFill>
              </a:rPr>
              <a:t>hoeklas</a:t>
            </a:r>
            <a:r>
              <a:rPr lang="nl-NL" sz="1400" dirty="0">
                <a:solidFill>
                  <a:srgbClr val="FF0000"/>
                </a:solidFill>
              </a:rPr>
              <a:t> is krimpvervorming slecht onder controle te krijgen.</a:t>
            </a:r>
          </a:p>
          <a:p>
            <a:r>
              <a:rPr lang="nl-NL" dirty="0" smtClean="0"/>
              <a:t>2 </a:t>
            </a:r>
            <a:r>
              <a:rPr lang="nl-NL" sz="1400" dirty="0" smtClean="0"/>
              <a:t>Om </a:t>
            </a:r>
            <a:r>
              <a:rPr lang="nl-NL" sz="1400" dirty="0"/>
              <a:t>de optredende krimp te ondervangen is lassen onder een kleinere hoek een betere optie. De ontstane krimp zal het product nadien rechttrekken. Daarnaast is het mogelijk om een </a:t>
            </a:r>
            <a:r>
              <a:rPr lang="nl-NL" sz="1400" dirty="0" err="1"/>
              <a:t>tegenlas</a:t>
            </a:r>
            <a:r>
              <a:rPr lang="nl-NL" sz="1400" dirty="0"/>
              <a:t> aan de binnenkant van het product te lassen.</a:t>
            </a:r>
          </a:p>
          <a:p>
            <a:r>
              <a:rPr lang="nl-NL" dirty="0" smtClean="0"/>
              <a:t>3 </a:t>
            </a:r>
            <a:r>
              <a:rPr lang="nl-NL" sz="1400" dirty="0" smtClean="0"/>
              <a:t>Om </a:t>
            </a:r>
            <a:r>
              <a:rPr lang="nl-NL" sz="1400" dirty="0"/>
              <a:t>voldoende doorlas te verkrijgen, kan één kant voorbewerkt worden. De las moet goed bereikbaar zijn met de lastoorts, om dat te bereiken moet de hoek groot genoeg zijn.</a:t>
            </a:r>
          </a:p>
          <a:p>
            <a:r>
              <a:rPr lang="nl-NL" dirty="0" smtClean="0"/>
              <a:t>4 </a:t>
            </a:r>
            <a:r>
              <a:rPr lang="nl-NL" sz="1400" dirty="0" smtClean="0"/>
              <a:t>Bij </a:t>
            </a:r>
            <a:r>
              <a:rPr lang="nl-NL" sz="1400" dirty="0"/>
              <a:t>verbinding 4 is de bereikbaarheid van de las groter, dit heeft als voordeel dat de lastoorts de te lassen onderdelen beter kan bereiken.</a:t>
            </a:r>
          </a:p>
          <a:p>
            <a:r>
              <a:rPr lang="nl-NL" dirty="0" smtClean="0"/>
              <a:t>5 </a:t>
            </a:r>
            <a:r>
              <a:rPr lang="nl-NL" sz="1400" dirty="0" smtClean="0"/>
              <a:t>Verbinding </a:t>
            </a:r>
            <a:r>
              <a:rPr lang="nl-NL" sz="1400" dirty="0"/>
              <a:t>5 maakt gebruik van een K-naad en wordt meestal gekozen wanneer een extreme krachtdoorvloeiing is vereist. Nadeel is dat de onderste las slecht te bereiken is met de lastoorts.</a:t>
            </a:r>
          </a:p>
          <a:p>
            <a:r>
              <a:rPr lang="nl-NL" dirty="0" smtClean="0"/>
              <a:t>6 </a:t>
            </a:r>
            <a:r>
              <a:rPr lang="nl-NL" sz="1400" dirty="0" smtClean="0"/>
              <a:t>Verbinding </a:t>
            </a:r>
            <a:r>
              <a:rPr lang="nl-NL" sz="1400" dirty="0"/>
              <a:t>6 is de laatste optie, dit is de meest ideale kracht-lasverbinding, maar wordt vanuit esthetisch oogpunt vaak achterwege gelaten.</a:t>
            </a:r>
          </a:p>
        </p:txBody>
      </p:sp>
    </p:spTree>
    <p:extLst>
      <p:ext uri="{BB962C8B-B14F-4D97-AF65-F5344CB8AC3E}">
        <p14:creationId xmlns:p14="http://schemas.microsoft.com/office/powerpoint/2010/main" val="146582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95536" y="3429000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De diepte van de inbranding wordt bepaald met de letter S.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Voor </a:t>
            </a:r>
            <a:r>
              <a:rPr lang="nl-NL" dirty="0"/>
              <a:t>hoeklassen wordt de maatinschrijving aangegeven met de a-hoogte (a) of de beenlengte (</a:t>
            </a:r>
            <a:r>
              <a:rPr lang="nl-NL" dirty="0" err="1"/>
              <a:t>z</a:t>
            </a:r>
            <a:r>
              <a:rPr lang="nl-NL" dirty="0"/>
              <a:t>).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De </a:t>
            </a:r>
            <a:r>
              <a:rPr lang="nl-NL" dirty="0"/>
              <a:t>a-hoogte is de meest gebruikte en wordt berekend aan de hand van de dunste plaatdikte x 0.7. Deze las moet dan geheel rondom gelast worden, dus aan beide zijden in geval van een </a:t>
            </a:r>
            <a:r>
              <a:rPr lang="nl-NL" dirty="0" err="1"/>
              <a:t>hoeklas</a:t>
            </a:r>
            <a:r>
              <a:rPr lang="nl-NL" dirty="0"/>
              <a:t>, en geheel rond bij een buis of koker op de plaat.</a:t>
            </a:r>
          </a:p>
        </p:txBody>
      </p:sp>
      <p:pic>
        <p:nvPicPr>
          <p:cNvPr id="6146" name="Picture 2" descr="D:\Mijn documenten\01 My Files\01 My Documents\01 LESSEN_GCG\03 techniek\Boek het onderhouden van mechanische onderdelen !!\Machine onderhoud en reparatie GOED GEBRUIKEN!!!\extra info\lassen\A-hoogte-Z-lengte-S-hoog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79" y="1124744"/>
            <a:ext cx="85725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63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Mijn documenten\01 My Files\01 My Documents\01 LESSEN_GCG\03 techniek\Boek het onderhouden van mechanische onderdelen !!\Machine onderhoud en reparatie GOED GEBRUIKEN!!!\extra info\lassen\voorbeeld krimp wi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593976" cy="238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Mijn documenten\01 My Files\01 My Documents\01 LESSEN_GCG\03 techniek\Boek het onderhouden van mechanische onderdelen !!\Machine onderhoud en reparatie GOED GEBRUIKEN!!!\extra info\lassen\voorbeeld krimp staal kab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14145"/>
            <a:ext cx="38004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Mijn documenten\01 My Files\01 My Documents\01 LESSEN_GCG\03 techniek\Boek het onderhouden van mechanische onderdelen !!\Machine onderhoud en reparatie GOED GEBRUIKEN!!!\extra info\lassen\voorbeeld krimp klinknagel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41" y="345228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39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Mijn documenten\01 My Files\01 My Documents\01 LESSEN_GCG\03 techniek\Boek het onderhouden van mechanische onderdelen !!\Machine onderhoud en reparatie GOED GEBRUIKEN!!!\extra info\lassen\krim in dwarsricht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78420"/>
            <a:ext cx="2689822" cy="121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Mijn documenten\01 My Files\01 My Documents\01 LESSEN_GCG\03 techniek\Boek het onderhouden van mechanische onderdelen !!\Machine onderhoud en reparatie GOED GEBRUIKEN!!!\extra info\lassen\krimp in lengte richt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2160240" cy="241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Mijn documenten\01 My Files\01 My Documents\01 LESSEN_GCG\03 techniek\Boek het onderhouden van mechanische onderdelen !!\Machine onderhoud en reparatie GOED GEBRUIKEN!!!\extra info\lassen\buiging in dwarsrichti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64" y="2564904"/>
            <a:ext cx="2426309" cy="117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Mijn documenten\01 My Files\01 My Documents\01 LESSEN_GCG\03 techniek\Boek het onderhouden van mechanische onderdelen !!\Machine onderhoud en reparatie GOED GEBRUIKEN!!!\extra info\lassen\buiging in lengte richti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24944"/>
            <a:ext cx="3947378" cy="236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Mijn documenten\01 My Files\01 My Documents\01 LESSEN_GCG\03 techniek\Boek het onderhouden van mechanische onderdelen !!\Machine onderhoud en reparatie GOED GEBRUIKEN!!!\extra info\lassen\scheeftrekki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77072"/>
            <a:ext cx="2592288" cy="243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80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268</Words>
  <Application>Microsoft Office PowerPoint</Application>
  <PresentationFormat>Diavoorstelling (4:3)</PresentationFormat>
  <Paragraphs>41</Paragraphs>
  <Slides>21</Slides>
  <Notes>21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Edudelta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FTR</dc:creator>
  <cp:lastModifiedBy>FTR</cp:lastModifiedBy>
  <cp:revision>28</cp:revision>
  <dcterms:created xsi:type="dcterms:W3CDTF">2013-01-30T20:39:05Z</dcterms:created>
  <dcterms:modified xsi:type="dcterms:W3CDTF">2013-01-30T23:30:15Z</dcterms:modified>
</cp:coreProperties>
</file>